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56" r:id="rId6"/>
    <p:sldId id="257" r:id="rId7"/>
    <p:sldId id="258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93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8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4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5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36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927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42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23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6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78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92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45566-463D-0F41-8858-2555642DD05D}" type="datetimeFigureOut">
              <a:rPr lang="en-US" smtClean="0"/>
              <a:t>9/12/14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0DC8C-C8C0-914D-859B-AEA960C6D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7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Chairs and Day of the Dead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Juniors and Seniors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981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Seniors</a:t>
            </a:r>
          </a:p>
          <a:p>
            <a:pPr marL="0" indent="0">
              <a:buNone/>
            </a:pPr>
            <a:r>
              <a:rPr lang="en-US" dirty="0" smtClean="0"/>
              <a:t>Students will use a chair as a symbol and frame</a:t>
            </a:r>
            <a:r>
              <a:rPr lang="en-US" dirty="0"/>
              <a:t> </a:t>
            </a:r>
            <a:r>
              <a:rPr lang="en-US" dirty="0" smtClean="0"/>
              <a:t>and represent their overall concept or theme of their portfolio on the chair.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Juniors or One Year</a:t>
            </a:r>
          </a:p>
          <a:p>
            <a:pPr marL="0" indent="0">
              <a:buNone/>
            </a:pPr>
            <a:r>
              <a:rPr lang="en-US" dirty="0" smtClean="0"/>
              <a:t>Students will be able to complete the IB art process through the creation of a research supported piece on the theme of the Day of the Dead. This is the project assigned that has a selected theme.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319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of the Dead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1472" r="1472"/>
          <a:stretch>
            <a:fillRect/>
          </a:stretch>
        </p:blipFill>
        <p:spPr>
          <a:xfrm>
            <a:off x="3575050" y="484736"/>
            <a:ext cx="5111750" cy="585311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will do research on the following:</a:t>
            </a:r>
          </a:p>
          <a:p>
            <a:pPr marL="342900" indent="-342900">
              <a:buAutoNum type="arabicPeriod"/>
            </a:pPr>
            <a:r>
              <a:rPr lang="en-US" dirty="0" smtClean="0"/>
              <a:t>Meaning of the holiday</a:t>
            </a:r>
          </a:p>
          <a:p>
            <a:pPr marL="342900" indent="-342900">
              <a:buAutoNum type="arabicPeriod"/>
            </a:pPr>
            <a:r>
              <a:rPr lang="en-US" dirty="0" smtClean="0"/>
              <a:t>Where and when this holiday is mainly celebrated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are the three main symbols of this holiday?</a:t>
            </a:r>
          </a:p>
          <a:p>
            <a:pPr marL="342900" indent="-342900">
              <a:buAutoNum type="arabicPeriod"/>
            </a:pPr>
            <a:r>
              <a:rPr lang="en-US" dirty="0" smtClean="0"/>
              <a:t>How could this holiday be celebrated in your own life?</a:t>
            </a:r>
          </a:p>
          <a:p>
            <a:pPr marL="342900" indent="-342900">
              <a:buAutoNum type="arabicPeriod"/>
            </a:pPr>
            <a:r>
              <a:rPr lang="en-US" dirty="0" smtClean="0"/>
              <a:t>How have other cultures changed the meaning of this holiday?</a:t>
            </a:r>
          </a:p>
          <a:p>
            <a:pPr marL="342900" indent="-342900">
              <a:buAutoNum type="arabicPeriod"/>
            </a:pPr>
            <a:r>
              <a:rPr lang="en-US" dirty="0" smtClean="0"/>
              <a:t>Pick 2-3 artists who focus solely on this holiday as inspiration for their work. Write about their work and explain how it has helped inspired your work.</a:t>
            </a:r>
          </a:p>
          <a:p>
            <a:pPr marL="342900" indent="-342900">
              <a:buAutoNum type="arabicPeriod"/>
            </a:pPr>
            <a:r>
              <a:rPr lang="en-US" dirty="0" smtClean="0"/>
              <a:t>Begin some compositions.</a:t>
            </a:r>
          </a:p>
          <a:p>
            <a:pPr marL="342900" indent="-342900">
              <a:buAutoNum type="arabicPeriod"/>
            </a:pPr>
            <a:r>
              <a:rPr lang="en-US" dirty="0" smtClean="0"/>
              <a:t>You are not limited to HOW you create this piece.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467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85" y="683975"/>
            <a:ext cx="4162271" cy="1162050"/>
          </a:xfrm>
        </p:spPr>
        <p:txBody>
          <a:bodyPr>
            <a:noAutofit/>
          </a:bodyPr>
          <a:lstStyle/>
          <a:p>
            <a:r>
              <a:rPr lang="en-US" sz="4000" dirty="0" smtClean="0"/>
              <a:t>Day of the Dead</a:t>
            </a: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5145" b="5145"/>
          <a:stretch>
            <a:fillRect/>
          </a:stretch>
        </p:blipFill>
        <p:spPr>
          <a:xfrm>
            <a:off x="3909959" y="585249"/>
            <a:ext cx="4839095" cy="554091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2686" y="1808669"/>
            <a:ext cx="3008313" cy="46910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Deadlines: Sept 29-30</a:t>
            </a:r>
          </a:p>
          <a:p>
            <a:endParaRPr lang="en-US" sz="2400" dirty="0"/>
          </a:p>
          <a:p>
            <a:r>
              <a:rPr lang="en-US" sz="2400" dirty="0" smtClean="0"/>
              <a:t>Must have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finished piece.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Variety of compositions (IWB)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Medium experimentation (IWB)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Research (IWB)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Reflection (IWB)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57820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 Exists in the Artist’s Ideas Rather than in the Object Itself.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287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Joseph </a:t>
            </a:r>
            <a:r>
              <a:rPr lang="en-US" dirty="0" err="1" smtClean="0"/>
              <a:t>Kosuth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59750" cy="4525963"/>
          </a:xfrm>
        </p:spPr>
        <p:txBody>
          <a:bodyPr/>
          <a:lstStyle/>
          <a:p>
            <a:r>
              <a:rPr lang="en-US" dirty="0" smtClean="0"/>
              <a:t>One and Three Chairs: 1965</a:t>
            </a:r>
          </a:p>
          <a:p>
            <a:endParaRPr lang="en-US" dirty="0"/>
          </a:p>
          <a:p>
            <a:r>
              <a:rPr lang="en-US" sz="1800" dirty="0" smtClean="0"/>
              <a:t>His work discussed the idea that as artists we produce objects…but instead we throw out the objects identity and focus on the pure idea. His image shows the three sides: reality, image and concept.</a:t>
            </a:r>
            <a:endParaRPr lang="en-US" sz="1800" dirty="0"/>
          </a:p>
        </p:txBody>
      </p:sp>
      <p:pic>
        <p:nvPicPr>
          <p:cNvPr id="4" name="Picture 3" descr="Kosuth_OneAndThreeChai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855" y="2252736"/>
            <a:ext cx="4850945" cy="372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55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Chairs and looking 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5292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smtClean="0"/>
              <a:t>Emotional content is associated with objects. I want you to think about how you can relate your current concept/theme with a chair.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Transformation involves the following:</a:t>
            </a:r>
          </a:p>
          <a:p>
            <a:r>
              <a:rPr lang="en-US" sz="1600" dirty="0" smtClean="0"/>
              <a:t>Scale change (size)</a:t>
            </a:r>
          </a:p>
          <a:p>
            <a:r>
              <a:rPr lang="en-US" sz="1600" dirty="0" smtClean="0"/>
              <a:t>Covering them with some crazy </a:t>
            </a:r>
            <a:r>
              <a:rPr lang="en-US" sz="1600" dirty="0" err="1" smtClean="0"/>
              <a:t>jaterial</a:t>
            </a:r>
            <a:r>
              <a:rPr lang="en-US" sz="1600" dirty="0" smtClean="0"/>
              <a:t> with destroys their usefulness but preserves the object themselves.</a:t>
            </a:r>
          </a:p>
          <a:p>
            <a:r>
              <a:rPr lang="en-US" sz="1600" dirty="0" smtClean="0"/>
              <a:t>Movement (kinetic sculptures)</a:t>
            </a:r>
          </a:p>
          <a:p>
            <a:r>
              <a:rPr lang="en-US" sz="1600" dirty="0" smtClean="0"/>
              <a:t>Portrait/caricature of object</a:t>
            </a:r>
          </a:p>
          <a:p>
            <a:r>
              <a:rPr lang="en-US" sz="1600" dirty="0" smtClean="0"/>
              <a:t>Deformation while making use of object impossible</a:t>
            </a:r>
          </a:p>
          <a:p>
            <a:r>
              <a:rPr lang="en-US" sz="1600" dirty="0" smtClean="0"/>
              <a:t>Simply a new title providing clarity</a:t>
            </a:r>
            <a:endParaRPr lang="en-US" sz="1600" dirty="0"/>
          </a:p>
        </p:txBody>
      </p:sp>
      <p:pic>
        <p:nvPicPr>
          <p:cNvPr id="4" name="Picture 3" descr="robert rauschenberg, 19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732" y="1600200"/>
            <a:ext cx="3302237" cy="47688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41295" y="6369047"/>
            <a:ext cx="30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Robert Rauschenberg, 1960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55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34158"/>
            <a:ext cx="3008313" cy="1162050"/>
          </a:xfrm>
        </p:spPr>
        <p:txBody>
          <a:bodyPr>
            <a:noAutofit/>
          </a:bodyPr>
          <a:lstStyle/>
          <a:p>
            <a:r>
              <a:rPr lang="en-US" sz="3600" dirty="0" smtClean="0"/>
              <a:t>Chair Requirements</a:t>
            </a:r>
            <a:endParaRPr lang="en-US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" t="1659" r="-16010"/>
          <a:stretch/>
        </p:blipFill>
        <p:spPr>
          <a:xfrm>
            <a:off x="4185169" y="273050"/>
            <a:ext cx="5111750" cy="585311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796208"/>
            <a:ext cx="3008313" cy="4691063"/>
          </a:xfrm>
        </p:spPr>
        <p:txBody>
          <a:bodyPr/>
          <a:lstStyle/>
          <a:p>
            <a:r>
              <a:rPr lang="en-US" sz="2800" dirty="0" smtClean="0"/>
              <a:t>There are none. Except you have to start with a chair…somehow. What you do with that chair is up to you.</a:t>
            </a:r>
          </a:p>
          <a:p>
            <a:endParaRPr lang="en-US" sz="2800" dirty="0"/>
          </a:p>
          <a:p>
            <a:r>
              <a:rPr lang="en-US" sz="2800" dirty="0" smtClean="0"/>
              <a:t>Deadline: </a:t>
            </a:r>
          </a:p>
          <a:p>
            <a:r>
              <a:rPr lang="en-US" sz="2800" dirty="0" smtClean="0"/>
              <a:t>Sept. 29-30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727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394</Words>
  <Application>Microsoft Macintosh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Chairs and Day of the Dead</vt:lpstr>
      <vt:lpstr>Requirements</vt:lpstr>
      <vt:lpstr>Day of the Dead</vt:lpstr>
      <vt:lpstr>Day of the Dead</vt:lpstr>
      <vt:lpstr>Art Exists in the Artist’s Ideas Rather than in the Object Itself.</vt:lpstr>
      <vt:lpstr>Joseph Kosuth</vt:lpstr>
      <vt:lpstr>Chairs and looking Beyond</vt:lpstr>
      <vt:lpstr>Chair Requirements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Exists in the Artist’s Ideas Rather than in the Object Itself.</dc:title>
  <dc:creator>Emily O'Ryan</dc:creator>
  <cp:lastModifiedBy>Emily O'Ryan</cp:lastModifiedBy>
  <cp:revision>6</cp:revision>
  <dcterms:created xsi:type="dcterms:W3CDTF">2014-09-10T23:29:39Z</dcterms:created>
  <dcterms:modified xsi:type="dcterms:W3CDTF">2014-09-12T16:42:05Z</dcterms:modified>
</cp:coreProperties>
</file>